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2"/>
  </p:notesMasterIdLst>
  <p:handoutMasterIdLst>
    <p:handoutMasterId r:id="rId13"/>
  </p:handoutMasterIdLst>
  <p:sldIdLst>
    <p:sldId id="257" r:id="rId5"/>
    <p:sldId id="317" r:id="rId6"/>
    <p:sldId id="270" r:id="rId7"/>
    <p:sldId id="281" r:id="rId8"/>
    <p:sldId id="392" r:id="rId9"/>
    <p:sldId id="321" r:id="rId10"/>
    <p:sldId id="39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725" autoAdjust="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4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Ultimate Brew Master</a:t>
            </a:r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Travis Geers</a:t>
            </a:r>
          </a:p>
          <a:p>
            <a:r>
              <a:rPr lang="en-US" dirty="0"/>
              <a:t>William Bolls</a:t>
            </a:r>
          </a:p>
          <a:p>
            <a:r>
              <a:rPr lang="en-US" dirty="0"/>
              <a:t>Dean Dunivan </a:t>
            </a:r>
          </a:p>
          <a:p>
            <a:r>
              <a:rPr lang="en-US" dirty="0"/>
              <a:t>Jake Schlei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BA1EE4-9D4F-6FEF-62F6-84EE29B0EC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74523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Overview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What and why?</a:t>
            </a:r>
            <a:endParaRPr 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7F653B-90B5-4F47-A33F-93DCB2EF6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3CB2B612-DCB0-E766-42FF-B24579F6B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3136" y="74646"/>
            <a:ext cx="6614776" cy="658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>
            <a:normAutofit/>
          </a:bodyPr>
          <a:lstStyle/>
          <a:p>
            <a:r>
              <a:rPr lang="en-US" dirty="0"/>
              <a:t>Technologies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/>
          <a:lstStyle/>
          <a:p>
            <a:r>
              <a:rPr lang="en-US" dirty="0"/>
              <a:t>Created With: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/>
          <a:lstStyle/>
          <a:p>
            <a:r>
              <a:rPr lang="en-US" dirty="0"/>
              <a:t>HTML</a:t>
            </a:r>
          </a:p>
          <a:p>
            <a:r>
              <a:rPr lang="en-US" dirty="0"/>
              <a:t>CSS</a:t>
            </a:r>
          </a:p>
          <a:p>
            <a:r>
              <a:rPr lang="en-US" dirty="0"/>
              <a:t>JavaScript</a:t>
            </a:r>
          </a:p>
          <a:p>
            <a:r>
              <a:rPr lang="en-US" dirty="0"/>
              <a:t>JQuery</a:t>
            </a:r>
          </a:p>
          <a:p>
            <a:r>
              <a:rPr lang="en-US" dirty="0"/>
              <a:t>Jquery UI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B7F30B-2A84-4C44-BC5A-E826ED6E7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/>
          <a:lstStyle/>
          <a:p>
            <a:r>
              <a:rPr lang="en-US" dirty="0"/>
              <a:t>Semantic UI</a:t>
            </a:r>
          </a:p>
          <a:p>
            <a:r>
              <a:rPr lang="en-US" dirty="0"/>
              <a:t>Open Breweries DB API</a:t>
            </a:r>
          </a:p>
          <a:p>
            <a:r>
              <a:rPr lang="en-US" dirty="0"/>
              <a:t>Giphy API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345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788B34-4190-4916-9048-47720EA5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/>
          <a:lstStyle/>
          <a:p>
            <a:r>
              <a:rPr lang="en-US" dirty="0"/>
              <a:t>Conflicts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98ECEC-4413-4244-8F21-0076EC511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Framework Documentation </a:t>
            </a:r>
          </a:p>
          <a:p>
            <a:pPr lvl="0"/>
            <a:r>
              <a:rPr lang="en-US" dirty="0"/>
              <a:t>Overriding Semantic UI elements</a:t>
            </a:r>
          </a:p>
          <a:p>
            <a:pPr lvl="0"/>
            <a:r>
              <a:rPr lang="en-US" dirty="0"/>
              <a:t>GitHub Merges </a:t>
            </a:r>
          </a:p>
          <a:p>
            <a:r>
              <a:rPr lang="en-US" dirty="0"/>
              <a:t>APIs, specifically for Maps</a:t>
            </a:r>
          </a:p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D236478C-E242-44E0-8357-C72C9B588C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5A6DC02-681E-4AF7-AC6E-57CDDB2FB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F0A8666-4477-461C-A79D-E91232EE9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47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788B34-4190-4916-9048-47720EA5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/>
          <a:lstStyle/>
          <a:p>
            <a:r>
              <a:rPr lang="en-US" dirty="0"/>
              <a:t>Additions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98ECEC-4413-4244-8F21-0076EC511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Implement a map API to get directions to breweries, and see where they are in relation to other breweries</a:t>
            </a:r>
          </a:p>
          <a:p>
            <a:pPr lvl="0"/>
            <a:r>
              <a:rPr lang="en-US" dirty="0"/>
              <a:t>Add a review system to leave reviews for other users to see</a:t>
            </a:r>
          </a:p>
          <a:p>
            <a:pPr marL="0" lvl="0" indent="0">
              <a:buNone/>
            </a:pPr>
            <a:endParaRPr lang="en-US" dirty="0"/>
          </a:p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D236478C-E242-44E0-8357-C72C9B588C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5A6DC02-681E-4AF7-AC6E-57CDDB2FB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F0A8666-4477-461C-A79D-E91232EE9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00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/>
          <a:lstStyle/>
          <a:p>
            <a:r>
              <a:rPr lang="en-US" dirty="0"/>
              <a:t>Demo,</a:t>
            </a:r>
            <a:br>
              <a:rPr lang="en-US" dirty="0"/>
            </a:br>
            <a:r>
              <a:rPr lang="en-US" dirty="0"/>
              <a:t>Q&amp;A</a:t>
            </a:r>
          </a:p>
        </p:txBody>
      </p:sp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776472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rmAutofit/>
          </a:bodyPr>
          <a:lstStyle/>
          <a:p>
            <a:r>
              <a:rPr lang="en-US" dirty="0"/>
              <a:t>Let’s show you how it works!</a:t>
            </a:r>
          </a:p>
          <a:p>
            <a:r>
              <a:rPr lang="en-US" dirty="0"/>
              <a:t>What questions do you have for us?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67C73F-847A-66A7-D918-CC6BDD650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377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/>
          <a:lstStyle/>
          <a:p>
            <a:r>
              <a:rPr lang="en-US" dirty="0"/>
              <a:t>Cheers!</a:t>
            </a:r>
          </a:p>
        </p:txBody>
      </p:sp>
      <p:pic>
        <p:nvPicPr>
          <p:cNvPr id="27" name="Picture Placeholder 26" descr="Data Points Digital background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548640"/>
            <a:ext cx="5084064" cy="2880360"/>
          </a:xfrm>
        </p:spPr>
      </p:pic>
      <p:pic>
        <p:nvPicPr>
          <p:cNvPr id="33" name="Picture Placeholder 32" descr="Data Points Digital background">
            <a:extLst>
              <a:ext uri="{FF2B5EF4-FFF2-40B4-BE49-F238E27FC236}">
                <a16:creationId xmlns:a16="http://schemas.microsoft.com/office/drawing/2014/main" id="{48106962-23C6-4DFE-BB3A-E5FFF03F38C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3429000"/>
            <a:ext cx="5084064" cy="288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E305-6365-4345-8BD1-4A31C61D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7A3FF-ED32-4C4A-A21F-848A3BF6F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931614-E57B-DB34-92AF-A39AABB07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581" y="344319"/>
            <a:ext cx="6783898" cy="596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{A5424EE1-AB6F-487D-BBCA-84F22BFEAF01}tf33713516_win32</Template>
  <TotalTime>38</TotalTime>
  <Words>168</Words>
  <Application>Microsoft Office PowerPoint</Application>
  <PresentationFormat>Widescreen</PresentationFormat>
  <Paragraphs>52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Walbaum Display</vt:lpstr>
      <vt:lpstr>3DFloatVTI</vt:lpstr>
      <vt:lpstr>Ultimate Brew Master</vt:lpstr>
      <vt:lpstr>Overview</vt:lpstr>
      <vt:lpstr>Technologies </vt:lpstr>
      <vt:lpstr>Conflicts </vt:lpstr>
      <vt:lpstr>Additions </vt:lpstr>
      <vt:lpstr>Demo, Q&amp;A</vt:lpstr>
      <vt:lpstr>Cheers!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Ultimate Brew Master</dc:title>
  <dc:creator>Schlei Jake</dc:creator>
  <cp:lastModifiedBy>Schlei Jake</cp:lastModifiedBy>
  <cp:revision>2</cp:revision>
  <dcterms:created xsi:type="dcterms:W3CDTF">2022-08-30T17:54:24Z</dcterms:created>
  <dcterms:modified xsi:type="dcterms:W3CDTF">2022-08-30T18:32:48Z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